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embeddedFontLst/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1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5.png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3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png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0.pn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2.png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8.pn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pn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alpha val="100000"/>
              </a:schemeClr>
            </a:gs>
            <a:gs pos="100000">
              <a:schemeClr val="accent1">
                <a:alpha val="100000"/>
              </a:schemeClr>
            </a:gs>
          </a:gsLst>
          <a:lin ang="3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</p:spPr>
      </p:pic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